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90" r:id="rId6"/>
    <p:sldId id="272" r:id="rId7"/>
    <p:sldId id="287" r:id="rId8"/>
    <p:sldId id="286" r:id="rId9"/>
    <p:sldId id="274" r:id="rId10"/>
    <p:sldId id="282" r:id="rId11"/>
    <p:sldId id="288" r:id="rId12"/>
    <p:sldId id="289" r:id="rId13"/>
    <p:sldId id="283" r:id="rId14"/>
    <p:sldId id="284" r:id="rId1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9CC00"/>
    <a:srgbClr val="008000"/>
    <a:srgbClr val="68B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08400F3B-3E4B-4CC1-B724-7F2FB7E92EBF}"/>
    <pc:docChg chg="custSel modSld">
      <pc:chgData name="Lavon Śpirydonaŭ" userId="ab34b2e051b5b303" providerId="LiveId" clId="{08400F3B-3E4B-4CC1-B724-7F2FB7E92EBF}" dt="2021-02-02T09:01:36.258" v="2" actId="27636"/>
      <pc:docMkLst>
        <pc:docMk/>
      </pc:docMkLst>
      <pc:sldChg chg="modSp mod">
        <pc:chgData name="Lavon Śpirydonaŭ" userId="ab34b2e051b5b303" providerId="LiveId" clId="{08400F3B-3E4B-4CC1-B724-7F2FB7E92EBF}" dt="2021-02-02T09:01:36.258" v="2" actId="27636"/>
        <pc:sldMkLst>
          <pc:docMk/>
          <pc:sldMk cId="3408722124" sldId="288"/>
        </pc:sldMkLst>
        <pc:spChg chg="mod">
          <ac:chgData name="Lavon Śpirydonaŭ" userId="ab34b2e051b5b303" providerId="LiveId" clId="{08400F3B-3E4B-4CC1-B724-7F2FB7E92EBF}" dt="2021-02-02T09:01:36.258" v="2" actId="27636"/>
          <ac:spMkLst>
            <pc:docMk/>
            <pc:sldMk cId="3408722124" sldId="288"/>
            <ac:spMk id="2" creationId="{4D3660A4-3EBB-4F4C-A80D-8AE00CAE0913}"/>
          </ac:spMkLst>
        </pc:spChg>
      </pc:sldChg>
      <pc:sldChg chg="modSp mod">
        <pc:chgData name="Lavon Śpirydonaŭ" userId="ab34b2e051b5b303" providerId="LiveId" clId="{08400F3B-3E4B-4CC1-B724-7F2FB7E92EBF}" dt="2021-02-01T11:02:53.025" v="0" actId="14100"/>
        <pc:sldMkLst>
          <pc:docMk/>
          <pc:sldMk cId="3869314643" sldId="290"/>
        </pc:sldMkLst>
        <pc:spChg chg="mod">
          <ac:chgData name="Lavon Śpirydonaŭ" userId="ab34b2e051b5b303" providerId="LiveId" clId="{08400F3B-3E4B-4CC1-B724-7F2FB7E92EBF}" dt="2021-02-01T11:02:53.025" v="0" actId="14100"/>
          <ac:spMkLst>
            <pc:docMk/>
            <pc:sldMk cId="3869314643" sldId="290"/>
            <ac:spMk id="19" creationId="{CC1D6B32-424A-44CE-A138-7410BCE5CF10}"/>
          </ac:spMkLst>
        </pc:spChg>
      </pc:sldChg>
    </pc:docChg>
  </pc:docChgLst>
  <pc:docChgLst>
    <pc:chgData name="Gastbenutzer" providerId="Windows Live" clId="Web-{18A1368D-D5D1-47EC-B2A6-7E2ED60C039E}"/>
    <pc:docChg chg="addSld delSld modSld">
      <pc:chgData name="Gastbenutzer" userId="" providerId="Windows Live" clId="Web-{18A1368D-D5D1-47EC-B2A6-7E2ED60C039E}" dt="2021-02-01T07:26:15.283" v="169" actId="14100"/>
      <pc:docMkLst>
        <pc:docMk/>
      </pc:docMkLst>
      <pc:sldChg chg="modSp del">
        <pc:chgData name="Gastbenutzer" userId="" providerId="Windows Live" clId="Web-{18A1368D-D5D1-47EC-B2A6-7E2ED60C039E}" dt="2021-02-01T07:08:21.976" v="1"/>
        <pc:sldMkLst>
          <pc:docMk/>
          <pc:sldMk cId="912767869" sldId="285"/>
        </pc:sldMkLst>
        <pc:spChg chg="mod">
          <ac:chgData name="Gastbenutzer" userId="" providerId="Windows Live" clId="Web-{18A1368D-D5D1-47EC-B2A6-7E2ED60C039E}" dt="2021-02-01T07:08:20.179" v="0" actId="20577"/>
          <ac:spMkLst>
            <pc:docMk/>
            <pc:sldMk cId="912767869" sldId="285"/>
            <ac:spMk id="2" creationId="{805619BB-4E41-4F8C-80BB-C88E4D1DEA87}"/>
          </ac:spMkLst>
        </pc:spChg>
      </pc:sldChg>
      <pc:sldChg chg="addSp modSp add replId">
        <pc:chgData name="Gastbenutzer" userId="" providerId="Windows Live" clId="Web-{18A1368D-D5D1-47EC-B2A6-7E2ED60C039E}" dt="2021-02-01T07:26:15.283" v="169" actId="14100"/>
        <pc:sldMkLst>
          <pc:docMk/>
          <pc:sldMk cId="3869314643" sldId="290"/>
        </pc:sldMkLst>
        <pc:spChg chg="mod">
          <ac:chgData name="Gastbenutzer" userId="" providerId="Windows Live" clId="Web-{18A1368D-D5D1-47EC-B2A6-7E2ED60C039E}" dt="2021-02-01T07:08:51.617" v="8" actId="20577"/>
          <ac:spMkLst>
            <pc:docMk/>
            <pc:sldMk cId="3869314643" sldId="290"/>
            <ac:spMk id="2" creationId="{805619BB-4E41-4F8C-80BB-C88E4D1DEA87}"/>
          </ac:spMkLst>
        </pc:spChg>
        <pc:spChg chg="add mod">
          <ac:chgData name="Gastbenutzer" userId="" providerId="Windows Live" clId="Web-{18A1368D-D5D1-47EC-B2A6-7E2ED60C039E}" dt="2021-02-01T07:14:49.173" v="43" actId="1076"/>
          <ac:spMkLst>
            <pc:docMk/>
            <pc:sldMk cId="3869314643" sldId="290"/>
            <ac:spMk id="3" creationId="{6B21EB11-1A22-454F-894B-50FB696D8B90}"/>
          </ac:spMkLst>
        </pc:spChg>
        <pc:spChg chg="add mod">
          <ac:chgData name="Gastbenutzer" userId="" providerId="Windows Live" clId="Web-{18A1368D-D5D1-47EC-B2A6-7E2ED60C039E}" dt="2021-02-01T07:21:00.119" v="103" actId="1076"/>
          <ac:spMkLst>
            <pc:docMk/>
            <pc:sldMk cId="3869314643" sldId="290"/>
            <ac:spMk id="10" creationId="{48F5C51C-E716-4087-BC84-FEE418BB1F29}"/>
          </ac:spMkLst>
        </pc:spChg>
        <pc:spChg chg="add mod">
          <ac:chgData name="Gastbenutzer" userId="" providerId="Windows Live" clId="Web-{18A1368D-D5D1-47EC-B2A6-7E2ED60C039E}" dt="2021-02-01T07:20:53.728" v="102" actId="1076"/>
          <ac:spMkLst>
            <pc:docMk/>
            <pc:sldMk cId="3869314643" sldId="290"/>
            <ac:spMk id="15" creationId="{C0D01F16-6F75-45DE-B0DD-B52195CAF154}"/>
          </ac:spMkLst>
        </pc:spChg>
        <pc:spChg chg="add mod">
          <ac:chgData name="Gastbenutzer" userId="" providerId="Windows Live" clId="Web-{18A1368D-D5D1-47EC-B2A6-7E2ED60C039E}" dt="2021-02-01T07:21:48.870" v="118" actId="1076"/>
          <ac:spMkLst>
            <pc:docMk/>
            <pc:sldMk cId="3869314643" sldId="290"/>
            <ac:spMk id="17" creationId="{74A1813A-9ABB-4E18-87D3-4BF3BEEBDDF0}"/>
          </ac:spMkLst>
        </pc:spChg>
        <pc:spChg chg="add mod">
          <ac:chgData name="Gastbenutzer" userId="" providerId="Windows Live" clId="Web-{18A1368D-D5D1-47EC-B2A6-7E2ED60C039E}" dt="2021-02-01T07:22:34.762" v="134" actId="1076"/>
          <ac:spMkLst>
            <pc:docMk/>
            <pc:sldMk cId="3869314643" sldId="290"/>
            <ac:spMk id="18" creationId="{7997381B-78E0-4672-B03A-2EC7E16394F6}"/>
          </ac:spMkLst>
        </pc:spChg>
        <pc:spChg chg="add mod">
          <ac:chgData name="Gastbenutzer" userId="" providerId="Windows Live" clId="Web-{18A1368D-D5D1-47EC-B2A6-7E2ED60C039E}" dt="2021-02-01T07:22:53.981" v="139" actId="1076"/>
          <ac:spMkLst>
            <pc:docMk/>
            <pc:sldMk cId="3869314643" sldId="290"/>
            <ac:spMk id="19" creationId="{CC1D6B32-424A-44CE-A138-7410BCE5CF10}"/>
          </ac:spMkLst>
        </pc:spChg>
        <pc:picChg chg="add mod">
          <ac:chgData name="Gastbenutzer" userId="" providerId="Windows Live" clId="Web-{18A1368D-D5D1-47EC-B2A6-7E2ED60C039E}" dt="2021-02-01T07:14:21.094" v="39" actId="1076"/>
          <ac:picMkLst>
            <pc:docMk/>
            <pc:sldMk cId="3869314643" sldId="290"/>
            <ac:picMk id="4" creationId="{2C9DFBAD-D22C-41B5-AF42-074FB65A6DA3}"/>
          </ac:picMkLst>
        </pc:picChg>
        <pc:picChg chg="add mod">
          <ac:chgData name="Gastbenutzer" userId="" providerId="Windows Live" clId="Web-{18A1368D-D5D1-47EC-B2A6-7E2ED60C039E}" dt="2021-02-01T07:18:45.069" v="57" actId="1076"/>
          <ac:picMkLst>
            <pc:docMk/>
            <pc:sldMk cId="3869314643" sldId="290"/>
            <ac:picMk id="5" creationId="{5C14748D-D7A9-45E2-939C-E8D133D1162F}"/>
          </ac:picMkLst>
        </pc:picChg>
        <pc:picChg chg="add mod">
          <ac:chgData name="Gastbenutzer" userId="" providerId="Windows Live" clId="Web-{18A1368D-D5D1-47EC-B2A6-7E2ED60C039E}" dt="2021-02-01T07:21:39.964" v="117" actId="1076"/>
          <ac:picMkLst>
            <pc:docMk/>
            <pc:sldMk cId="3869314643" sldId="290"/>
            <ac:picMk id="6" creationId="{3F1585D3-E652-4576-A0BC-72A149451FEB}"/>
          </ac:picMkLst>
        </pc:picChg>
        <pc:picChg chg="add mod">
          <ac:chgData name="Gastbenutzer" userId="" providerId="Windows Live" clId="Web-{18A1368D-D5D1-47EC-B2A6-7E2ED60C039E}" dt="2021-02-01T07:18:52.976" v="61" actId="1076"/>
          <ac:picMkLst>
            <pc:docMk/>
            <pc:sldMk cId="3869314643" sldId="290"/>
            <ac:picMk id="7" creationId="{AE2DF500-AB99-415F-A4FE-345EE82D4061}"/>
          </ac:picMkLst>
        </pc:picChg>
        <pc:picChg chg="add mod">
          <ac:chgData name="Gastbenutzer" userId="" providerId="Windows Live" clId="Web-{18A1368D-D5D1-47EC-B2A6-7E2ED60C039E}" dt="2021-02-01T07:18:46.554" v="58" actId="1076"/>
          <ac:picMkLst>
            <pc:docMk/>
            <pc:sldMk cId="3869314643" sldId="290"/>
            <ac:picMk id="8" creationId="{1217275E-3874-472F-B5FF-CEAD2813B93E}"/>
          </ac:picMkLst>
        </pc:picChg>
        <pc:picChg chg="add mod">
          <ac:chgData name="Gastbenutzer" userId="" providerId="Windows Live" clId="Web-{18A1368D-D5D1-47EC-B2A6-7E2ED60C039E}" dt="2021-02-01T07:18:50.850" v="60" actId="1076"/>
          <ac:picMkLst>
            <pc:docMk/>
            <pc:sldMk cId="3869314643" sldId="290"/>
            <ac:picMk id="9" creationId="{AD5898DE-01B8-4B5C-9F2A-B8C8E9DD5C63}"/>
          </ac:picMkLst>
        </pc:picChg>
        <pc:cxnChg chg="add mod">
          <ac:chgData name="Gastbenutzer" userId="" providerId="Windows Live" clId="Web-{18A1368D-D5D1-47EC-B2A6-7E2ED60C039E}" dt="2021-02-01T07:23:29.154" v="146" actId="14100"/>
          <ac:cxnSpMkLst>
            <pc:docMk/>
            <pc:sldMk cId="3869314643" sldId="290"/>
            <ac:cxnSpMk id="11" creationId="{22B284C7-FD19-4422-B65A-79325FE7955E}"/>
          </ac:cxnSpMkLst>
        </pc:cxnChg>
        <pc:cxnChg chg="add mod">
          <ac:chgData name="Gastbenutzer" userId="" providerId="Windows Live" clId="Web-{18A1368D-D5D1-47EC-B2A6-7E2ED60C039E}" dt="2021-02-01T07:25:55.064" v="166" actId="1076"/>
          <ac:cxnSpMkLst>
            <pc:docMk/>
            <pc:sldMk cId="3869314643" sldId="290"/>
            <ac:cxnSpMk id="13" creationId="{726CA918-6673-41E9-B307-1049DB42E429}"/>
          </ac:cxnSpMkLst>
        </pc:cxnChg>
        <pc:cxnChg chg="add mod">
          <ac:chgData name="Gastbenutzer" userId="" providerId="Windows Live" clId="Web-{18A1368D-D5D1-47EC-B2A6-7E2ED60C039E}" dt="2021-02-01T07:24:33.624" v="154" actId="14100"/>
          <ac:cxnSpMkLst>
            <pc:docMk/>
            <pc:sldMk cId="3869314643" sldId="290"/>
            <ac:cxnSpMk id="21" creationId="{568580A2-BE43-49E1-BF6D-C0CCC886815C}"/>
          </ac:cxnSpMkLst>
        </pc:cxnChg>
        <pc:cxnChg chg="add mod">
          <ac:chgData name="Gastbenutzer" userId="" providerId="Windows Live" clId="Web-{18A1368D-D5D1-47EC-B2A6-7E2ED60C039E}" dt="2021-02-01T07:25:43.376" v="165" actId="14100"/>
          <ac:cxnSpMkLst>
            <pc:docMk/>
            <pc:sldMk cId="3869314643" sldId="290"/>
            <ac:cxnSpMk id="22" creationId="{4D36E5C8-4AE3-41E2-944F-B8246F3682FC}"/>
          </ac:cxnSpMkLst>
        </pc:cxnChg>
        <pc:cxnChg chg="add mod">
          <ac:chgData name="Gastbenutzer" userId="" providerId="Windows Live" clId="Web-{18A1368D-D5D1-47EC-B2A6-7E2ED60C039E}" dt="2021-02-01T07:26:15.283" v="169" actId="14100"/>
          <ac:cxnSpMkLst>
            <pc:docMk/>
            <pc:sldMk cId="3869314643" sldId="290"/>
            <ac:cxnSpMk id="23" creationId="{2B119E7A-37EE-4150-BBC6-DF67B178C3B6}"/>
          </ac:cxnSpMkLst>
        </pc:cxnChg>
      </pc:sldChg>
    </pc:docChg>
  </pc:docChgLst>
  <pc:docChgLst>
    <pc:chgData name="Gastbenutzer" providerId="Windows Live" clId="Web-{DB052C6D-B1EB-4144-B694-AAA0F0294F5A}"/>
    <pc:docChg chg="addSld delSld modSld sldOrd">
      <pc:chgData name="Gastbenutzer" userId="" providerId="Windows Live" clId="Web-{DB052C6D-B1EB-4144-B694-AAA0F0294F5A}" dt="2021-01-31T17:30:57.109" v="133" actId="1076"/>
      <pc:docMkLst>
        <pc:docMk/>
      </pc:docMkLst>
      <pc:sldChg chg="del">
        <pc:chgData name="Gastbenutzer" userId="" providerId="Windows Live" clId="Web-{DB052C6D-B1EB-4144-B694-AAA0F0294F5A}" dt="2021-01-31T16:59:01.528" v="3"/>
        <pc:sldMkLst>
          <pc:docMk/>
          <pc:sldMk cId="46402926" sldId="281"/>
        </pc:sldMkLst>
      </pc:sldChg>
      <pc:sldChg chg="addSp delSp modSp">
        <pc:chgData name="Gastbenutzer" userId="" providerId="Windows Live" clId="Web-{DB052C6D-B1EB-4144-B694-AAA0F0294F5A}" dt="2021-01-31T17:30:57.109" v="133" actId="1076"/>
        <pc:sldMkLst>
          <pc:docMk/>
          <pc:sldMk cId="912767869" sldId="285"/>
        </pc:sldMkLst>
        <pc:spChg chg="mod">
          <ac:chgData name="Gastbenutzer" userId="" providerId="Windows Live" clId="Web-{DB052C6D-B1EB-4144-B694-AAA0F0294F5A}" dt="2021-01-31T17:30:57.109" v="133" actId="1076"/>
          <ac:spMkLst>
            <pc:docMk/>
            <pc:sldMk cId="912767869" sldId="285"/>
            <ac:spMk id="2" creationId="{805619BB-4E41-4F8C-80BB-C88E4D1DEA87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2" creationId="{8EC4455B-AF93-4C87-8533-477169FD4F1F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4" creationId="{DD8D9B64-B705-46A2-945D-38A3395C28D0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6" creationId="{FF84D101-15AA-444C-814E-882E9204070E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24" creationId="{7A00717A-7D3C-456B-A779-9D0638878237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29" creationId="{7A00717A-7D3C-456B-A779-9D0638878237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30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5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7" creationId="{C28D0172-F2E0-4763-9C35-F022664959D8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9" creationId="{DF6FB2B2-CE21-407F-B22E-302DADC2C3D3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41" creationId="{9F2851FB-E841-4509-8A6D-A416376EA380}"/>
          </ac:spMkLst>
        </pc:sp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2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3" creationId="{03EC48BD-A960-4717-BC76-7E4C982250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5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6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7" creationId="{03EC48BD-A960-4717-BC76-7E4C9822503D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8" creationId="{6CD94893-A2D1-401B-A469-D34E425DCE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1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3" creationId="{6CD94893-A2D1-401B-A469-D34E425DCE3D}"/>
          </ac:picMkLst>
        </pc:picChg>
        <pc:cxnChg chg="add">
          <ac:chgData name="Gastbenutzer" userId="" providerId="Windows Live" clId="Web-{DB052C6D-B1EB-4144-B694-AAA0F0294F5A}" dt="2021-01-31T17:29:55.264" v="118"/>
          <ac:cxnSpMkLst>
            <pc:docMk/>
            <pc:sldMk cId="912767869" sldId="285"/>
            <ac:cxnSpMk id="32" creationId="{179C4C8E-197B-4679-AE96-B5147F971C90}"/>
          </ac:cxnSpMkLst>
        </pc:cxnChg>
      </pc:sldChg>
      <pc:sldChg chg="addSp modSp add replId">
        <pc:chgData name="Gastbenutzer" userId="" providerId="Windows Live" clId="Web-{DB052C6D-B1EB-4144-B694-AAA0F0294F5A}" dt="2021-01-31T17:10:06.498" v="67"/>
        <pc:sldMkLst>
          <pc:docMk/>
          <pc:sldMk cId="3874170937" sldId="286"/>
        </pc:sldMkLst>
        <pc:spChg chg="mod">
          <ac:chgData name="Gastbenutzer" userId="" providerId="Windows Live" clId="Web-{DB052C6D-B1EB-4144-B694-AAA0F0294F5A}" dt="2021-01-31T17:00:54.312" v="34" actId="20577"/>
          <ac:spMkLst>
            <pc:docMk/>
            <pc:sldMk cId="3874170937" sldId="286"/>
            <ac:spMk id="2" creationId="{805619BB-4E41-4F8C-80BB-C88E4D1DEA87}"/>
          </ac:spMkLst>
        </pc:spChg>
        <pc:picChg chg="add mod">
          <ac:chgData name="Gastbenutzer" userId="" providerId="Windows Live" clId="Web-{DB052C6D-B1EB-4144-B694-AAA0F0294F5A}" dt="2021-01-31T17:10:06.498" v="67"/>
          <ac:picMkLst>
            <pc:docMk/>
            <pc:sldMk cId="3874170937" sldId="286"/>
            <ac:picMk id="3" creationId="{71EEE452-EC12-4B51-AD52-4948DB8BFD91}"/>
          </ac:picMkLst>
        </pc:picChg>
      </pc:sldChg>
      <pc:sldChg chg="addSp delSp modSp add ord replId">
        <pc:chgData name="Gastbenutzer" userId="" providerId="Windows Live" clId="Web-{DB052C6D-B1EB-4144-B694-AAA0F0294F5A}" dt="2021-01-31T17:00:48.124" v="32" actId="20577"/>
        <pc:sldMkLst>
          <pc:docMk/>
          <pc:sldMk cId="3068505147" sldId="287"/>
        </pc:sldMkLst>
        <pc:spChg chg="mod">
          <ac:chgData name="Gastbenutzer" userId="" providerId="Windows Live" clId="Web-{DB052C6D-B1EB-4144-B694-AAA0F0294F5A}" dt="2021-01-31T17:00:48.124" v="32" actId="20577"/>
          <ac:spMkLst>
            <pc:docMk/>
            <pc:sldMk cId="3068505147" sldId="287"/>
            <ac:spMk id="2" creationId="{4D3660A4-3EBB-4F4C-A80D-8AE00CAE0913}"/>
          </ac:spMkLst>
        </pc:spChg>
        <pc:picChg chg="add mod">
          <ac:chgData name="Gastbenutzer" userId="" providerId="Windows Live" clId="Web-{DB052C6D-B1EB-4144-B694-AAA0F0294F5A}" dt="2021-01-31T17:00:15.811" v="30" actId="1076"/>
          <ac:picMkLst>
            <pc:docMk/>
            <pc:sldMk cId="3068505147" sldId="287"/>
            <ac:picMk id="3" creationId="{F35DA725-9B04-48FD-816B-2FC94707D108}"/>
          </ac:picMkLst>
        </pc:picChg>
        <pc:picChg chg="del">
          <ac:chgData name="Gastbenutzer" userId="" providerId="Windows Live" clId="Web-{DB052C6D-B1EB-4144-B694-AAA0F0294F5A}" dt="2021-01-31T16:59:28.294" v="19"/>
          <ac:picMkLst>
            <pc:docMk/>
            <pc:sldMk cId="3068505147" sldId="287"/>
            <ac:picMk id="5" creationId="{EAA629E6-9E34-44C5-9C3E-341D0649258C}"/>
          </ac:picMkLst>
        </pc:picChg>
        <pc:picChg chg="del">
          <ac:chgData name="Gastbenutzer" userId="" providerId="Windows Live" clId="Web-{DB052C6D-B1EB-4144-B694-AAA0F0294F5A}" dt="2021-01-31T16:59:27.278" v="18"/>
          <ac:picMkLst>
            <pc:docMk/>
            <pc:sldMk cId="3068505147" sldId="287"/>
            <ac:picMk id="7" creationId="{E57FF134-9283-4387-BE4C-0780E7D1155E}"/>
          </ac:picMkLst>
        </pc:picChg>
      </pc:sldChg>
      <pc:sldChg chg="addSp delSp modSp add replId">
        <pc:chgData name="Gastbenutzer" userId="" providerId="Windows Live" clId="Web-{DB052C6D-B1EB-4144-B694-AAA0F0294F5A}" dt="2021-01-31T17:26:35.649" v="107"/>
        <pc:sldMkLst>
          <pc:docMk/>
          <pc:sldMk cId="3408722124" sldId="288"/>
        </pc:sldMkLst>
        <pc:spChg chg="mod">
          <ac:chgData name="Gastbenutzer" userId="" providerId="Windows Live" clId="Web-{DB052C6D-B1EB-4144-B694-AAA0F0294F5A}" dt="2021-01-31T17:23:07.769" v="100" actId="20577"/>
          <ac:spMkLst>
            <pc:docMk/>
            <pc:sldMk cId="3408722124" sldId="288"/>
            <ac:spMk id="2" creationId="{4D3660A4-3EBB-4F4C-A80D-8AE00CAE0913}"/>
          </ac:spMkLst>
        </pc:spChg>
        <pc:picChg chg="add del mod">
          <ac:chgData name="Gastbenutzer" userId="" providerId="Windows Live" clId="Web-{DB052C6D-B1EB-4144-B694-AAA0F0294F5A}" dt="2021-01-31T17:23:30.754" v="103"/>
          <ac:picMkLst>
            <pc:docMk/>
            <pc:sldMk cId="3408722124" sldId="288"/>
            <ac:picMk id="3" creationId="{4EE764B0-B3FB-4D17-8DC5-8990837078DC}"/>
          </ac:picMkLst>
        </pc:picChg>
        <pc:picChg chg="mod">
          <ac:chgData name="Gastbenutzer" userId="" providerId="Windows Live" clId="Web-{DB052C6D-B1EB-4144-B694-AAA0F0294F5A}" dt="2021-01-31T17:26:35.649" v="107"/>
          <ac:picMkLst>
            <pc:docMk/>
            <pc:sldMk cId="3408722124" sldId="288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4:21.770" v="105"/>
          <ac:picMkLst>
            <pc:docMk/>
            <pc:sldMk cId="3408722124" sldId="288"/>
            <ac:picMk id="7" creationId="{E57FF134-9283-4387-BE4C-0780E7D1155E}"/>
          </ac:picMkLst>
        </pc:picChg>
      </pc:sldChg>
      <pc:sldChg chg="modSp add replId">
        <pc:chgData name="Gastbenutzer" userId="" providerId="Windows Live" clId="Web-{DB052C6D-B1EB-4144-B694-AAA0F0294F5A}" dt="2021-01-31T17:28:44.027" v="117" actId="1076"/>
        <pc:sldMkLst>
          <pc:docMk/>
          <pc:sldMk cId="3511770923" sldId="289"/>
        </pc:sldMkLst>
        <pc:spChg chg="mod">
          <ac:chgData name="Gastbenutzer" userId="" providerId="Windows Live" clId="Web-{DB052C6D-B1EB-4144-B694-AAA0F0294F5A}" dt="2021-01-31T17:27:08.025" v="113" actId="20577"/>
          <ac:spMkLst>
            <pc:docMk/>
            <pc:sldMk cId="3511770923" sldId="289"/>
            <ac:spMk id="2" creationId="{4D3660A4-3EBB-4F4C-A80D-8AE00CAE0913}"/>
          </ac:spMkLst>
        </pc:spChg>
        <pc:picChg chg="mod">
          <ac:chgData name="Gastbenutzer" userId="" providerId="Windows Live" clId="Web-{DB052C6D-B1EB-4144-B694-AAA0F0294F5A}" dt="2021-01-31T17:28:44.027" v="117" actId="1076"/>
          <ac:picMkLst>
            <pc:docMk/>
            <pc:sldMk cId="3511770923" sldId="289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8:05.620" v="114"/>
          <ac:picMkLst>
            <pc:docMk/>
            <pc:sldMk cId="3511770923" sldId="289"/>
            <ac:picMk id="7" creationId="{E57FF134-9283-4387-BE4C-0780E7D1155E}"/>
          </ac:picMkLst>
        </pc:picChg>
      </pc:sldChg>
    </pc:docChg>
  </pc:docChgLst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09:39:13.876" v="1779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09:37:54.597" v="1775" actId="20577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6" y="742950"/>
            <a:ext cx="4352300" cy="1156871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169885"/>
            <a:ext cx="5431127" cy="25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883415"/>
            <a:ext cx="4591384" cy="2376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8722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Customer Package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12" y="1781365"/>
            <a:ext cx="5668471" cy="346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5" y="2607848"/>
            <a:ext cx="4459442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17709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Das magische 🍷&amp;#xFE0E</a:t>
            </a:r>
            <a:endParaRPr lang="be-BY" sz="32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629267"/>
            <a:ext cx="8641244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1990725" y="1645921"/>
            <a:ext cx="8429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de-DE" sz="2400" dirty="0"/>
              <a:t>Planung</a:t>
            </a:r>
          </a:p>
          <a:p>
            <a:pPr marL="457200" indent="-457200">
              <a:buAutoNum type="arabicParenBoth"/>
            </a:pPr>
            <a:r>
              <a:rPr lang="de-DE" sz="2400" dirty="0"/>
              <a:t>Analyse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r>
              <a:rPr lang="de-DE" sz="2400" dirty="0"/>
              <a:t>(3) Design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 &amp; Customer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&amp; Order Package</a:t>
            </a:r>
          </a:p>
          <a:p>
            <a:r>
              <a:rPr lang="de-DE" sz="2400" dirty="0"/>
              <a:t>(4)	Reflektion</a:t>
            </a:r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(2) Analyse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     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(2.1)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Aufgabenstellung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B21EB11-1A22-454F-894B-50FB696D8B90}"/>
              </a:ext>
            </a:extLst>
          </p:cNvPr>
          <p:cNvSpPr txBox="1"/>
          <p:nvPr/>
        </p:nvSpPr>
        <p:spPr>
          <a:xfrm>
            <a:off x="4040843" y="2393577"/>
            <a:ext cx="4121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Text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bg1"/>
                </a:solidFill>
              </a:rPr>
              <a:t>IT-System von "La Bouteille"</a:t>
            </a:r>
          </a:p>
        </p:txBody>
      </p:sp>
      <p:pic>
        <p:nvPicPr>
          <p:cNvPr id="4" name="Grafik 4" descr="Computer mit einfarbiger Füllung">
            <a:extLst>
              <a:ext uri="{FF2B5EF4-FFF2-40B4-BE49-F238E27FC236}">
                <a16:creationId xmlns:a16="http://schemas.microsoft.com/office/drawing/2014/main" id="{2C9DFBAD-D22C-41B5-AF42-074FB65A6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1" y="2702858"/>
            <a:ext cx="914400" cy="914400"/>
          </a:xfrm>
          <a:prstGeom prst="rect">
            <a:avLst/>
          </a:prstGeom>
        </p:spPr>
      </p:pic>
      <p:pic>
        <p:nvPicPr>
          <p:cNvPr id="5" name="Grafik 5" descr="Gruppe von Frauen mit einfarbiger Füllung">
            <a:extLst>
              <a:ext uri="{FF2B5EF4-FFF2-40B4-BE49-F238E27FC236}">
                <a16:creationId xmlns:a16="http://schemas.microsoft.com/office/drawing/2014/main" id="{5C14748D-D7A9-45E2-939C-E8D133D11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270" y="4731124"/>
            <a:ext cx="914400" cy="914400"/>
          </a:xfrm>
          <a:prstGeom prst="rect">
            <a:avLst/>
          </a:prstGeom>
        </p:spPr>
      </p:pic>
      <p:pic>
        <p:nvPicPr>
          <p:cNvPr id="6" name="Grafik 6" descr="Geld mit einfarbiger Füllung">
            <a:extLst>
              <a:ext uri="{FF2B5EF4-FFF2-40B4-BE49-F238E27FC236}">
                <a16:creationId xmlns:a16="http://schemas.microsoft.com/office/drawing/2014/main" id="{3F1585D3-E652-4576-A0BC-72A149451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5313" y="4724610"/>
            <a:ext cx="914400" cy="914400"/>
          </a:xfrm>
          <a:prstGeom prst="rect">
            <a:avLst/>
          </a:prstGeom>
        </p:spPr>
      </p:pic>
      <p:pic>
        <p:nvPicPr>
          <p:cNvPr id="7" name="Grafik 7" descr="Euro mit einfarbiger Füllung">
            <a:extLst>
              <a:ext uri="{FF2B5EF4-FFF2-40B4-BE49-F238E27FC236}">
                <a16:creationId xmlns:a16="http://schemas.microsoft.com/office/drawing/2014/main" id="{AE2DF500-AB99-415F-A4FE-345EE82D4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7329" y="4731123"/>
            <a:ext cx="914400" cy="914400"/>
          </a:xfrm>
          <a:prstGeom prst="rect">
            <a:avLst/>
          </a:prstGeom>
        </p:spPr>
      </p:pic>
      <p:pic>
        <p:nvPicPr>
          <p:cNvPr id="8" name="Grafik 8" descr="Warenkorb mit einfarbiger Füllung">
            <a:extLst>
              <a:ext uri="{FF2B5EF4-FFF2-40B4-BE49-F238E27FC236}">
                <a16:creationId xmlns:a16="http://schemas.microsoft.com/office/drawing/2014/main" id="{1217275E-3874-472F-B5FF-CEAD2813B9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9535" y="4731124"/>
            <a:ext cx="914400" cy="914400"/>
          </a:xfrm>
          <a:prstGeom prst="rect">
            <a:avLst/>
          </a:prstGeom>
        </p:spPr>
      </p:pic>
      <p:pic>
        <p:nvPicPr>
          <p:cNvPr id="9" name="Grafik 9" descr="Bücher mit einfarbiger Füllung">
            <a:extLst>
              <a:ext uri="{FF2B5EF4-FFF2-40B4-BE49-F238E27FC236}">
                <a16:creationId xmlns:a16="http://schemas.microsoft.com/office/drawing/2014/main" id="{AD5898DE-01B8-4B5C-9F2A-B8C8E9DD5C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48065" y="4731123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F5C51C-E716-4087-BC84-FEE418BB1F29}"/>
              </a:ext>
            </a:extLst>
          </p:cNvPr>
          <p:cNvSpPr txBox="1"/>
          <p:nvPr/>
        </p:nvSpPr>
        <p:spPr>
          <a:xfrm>
            <a:off x="156321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Mitarbeiter- und</a:t>
            </a:r>
          </a:p>
          <a:p>
            <a:r>
              <a:rPr lang="de-DE" dirty="0">
                <a:solidFill>
                  <a:schemeClr val="bg1"/>
                </a:solidFill>
              </a:rPr>
              <a:t>Kundenverwaltung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0D01F16-6F75-45DE-B0DD-B52195CAF154}"/>
              </a:ext>
            </a:extLst>
          </p:cNvPr>
          <p:cNvSpPr txBox="1"/>
          <p:nvPr/>
        </p:nvSpPr>
        <p:spPr>
          <a:xfrm>
            <a:off x="2898486" y="56501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Lager und </a:t>
            </a:r>
          </a:p>
          <a:p>
            <a:r>
              <a:rPr lang="de-DE" dirty="0">
                <a:solidFill>
                  <a:schemeClr val="bg1"/>
                </a:solidFill>
              </a:rPr>
              <a:t>Bestellwesen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A1813A-9ABB-4E18-87D3-4BF3BEEBDDF0}"/>
              </a:ext>
            </a:extLst>
          </p:cNvPr>
          <p:cNvSpPr txBox="1"/>
          <p:nvPr/>
        </p:nvSpPr>
        <p:spPr>
          <a:xfrm>
            <a:off x="5242834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Rechnungs-</a:t>
            </a:r>
          </a:p>
          <a:p>
            <a:r>
              <a:rPr lang="de-DE" dirty="0">
                <a:solidFill>
                  <a:schemeClr val="bg1"/>
                </a:solidFill>
              </a:rPr>
              <a:t>     </a:t>
            </a:r>
            <a:r>
              <a:rPr lang="de-DE" dirty="0" err="1">
                <a:solidFill>
                  <a:schemeClr val="bg1"/>
                </a:solidFill>
              </a:rPr>
              <a:t>stellung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997381B-78E0-4672-B03A-2EC7E16394F6}"/>
              </a:ext>
            </a:extLst>
          </p:cNvPr>
          <p:cNvSpPr txBox="1"/>
          <p:nvPr/>
        </p:nvSpPr>
        <p:spPr>
          <a:xfrm>
            <a:off x="7808886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Katalog-</a:t>
            </a:r>
          </a:p>
          <a:p>
            <a:r>
              <a:rPr lang="de-DE" dirty="0" err="1">
                <a:solidFill>
                  <a:schemeClr val="bg1"/>
                </a:solidFill>
              </a:rPr>
              <a:t>verwaltung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1D6B32-424A-44CE-A138-7410BCE5CF10}"/>
              </a:ext>
            </a:extLst>
          </p:cNvPr>
          <p:cNvSpPr txBox="1"/>
          <p:nvPr/>
        </p:nvSpPr>
        <p:spPr>
          <a:xfrm>
            <a:off x="10049295" y="5776733"/>
            <a:ext cx="1751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Bilanzierung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B284C7-FD19-4422-B65A-79325FE7955E}"/>
              </a:ext>
            </a:extLst>
          </p:cNvPr>
          <p:cNvCxnSpPr/>
          <p:nvPr/>
        </p:nvCxnSpPr>
        <p:spPr>
          <a:xfrm flipH="1">
            <a:off x="6063926" y="3596215"/>
            <a:ext cx="10418" cy="116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26CA918-6673-41E9-B307-1049DB42E429}"/>
              </a:ext>
            </a:extLst>
          </p:cNvPr>
          <p:cNvCxnSpPr/>
          <p:nvPr/>
        </p:nvCxnSpPr>
        <p:spPr>
          <a:xfrm>
            <a:off x="6080452" y="3589295"/>
            <a:ext cx="2405834" cy="110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68580A2-BE43-49E1-BF6D-C0CCC886815C}"/>
              </a:ext>
            </a:extLst>
          </p:cNvPr>
          <p:cNvCxnSpPr/>
          <p:nvPr/>
        </p:nvCxnSpPr>
        <p:spPr>
          <a:xfrm flipH="1">
            <a:off x="3692444" y="3588888"/>
            <a:ext cx="2374574" cy="115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D36E5C8-4AE3-41E2-944F-B8246F3682FC}"/>
              </a:ext>
            </a:extLst>
          </p:cNvPr>
          <p:cNvCxnSpPr/>
          <p:nvPr/>
        </p:nvCxnSpPr>
        <p:spPr>
          <a:xfrm>
            <a:off x="6092663" y="3588483"/>
            <a:ext cx="4809066" cy="11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B119E7A-37EE-4150-BBC6-DF67B178C3B6}"/>
              </a:ext>
            </a:extLst>
          </p:cNvPr>
          <p:cNvCxnSpPr/>
          <p:nvPr/>
        </p:nvCxnSpPr>
        <p:spPr>
          <a:xfrm flipH="1">
            <a:off x="1268861" y="3588075"/>
            <a:ext cx="4803856" cy="111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146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C7052AAD-80F4-4902-98F7-2051AD4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Qualitätsziele</a:t>
            </a:r>
            <a:endParaRPr lang="be-BY" dirty="0"/>
          </a:p>
        </p:txBody>
      </p:sp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#1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4" y="1449093"/>
            <a:ext cx="4779168" cy="50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5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r>
              <a:rPr lang="de-DE" sz="31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71EEE452-EC12-4B51-AD52-4948DB8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27" y="2448673"/>
            <a:ext cx="8608100" cy="42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17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298</Words>
  <Application>Microsoft Office PowerPoint</Application>
  <PresentationFormat>Шырокаэкранны</PresentationFormat>
  <Paragraphs>49</Paragraphs>
  <Slides>13</Slides>
  <Notes>0</Notes>
  <HiddenSlides>0</HiddenSlides>
  <MMClips>0</MMClips>
  <ScaleCrop>false</ScaleCrop>
  <HeadingPairs>
    <vt:vector size="6" baseType="variant">
      <vt:variant>
        <vt:lpstr>Выкарыстоўваюцца шрыфты</vt:lpstr>
      </vt:variant>
      <vt:variant>
        <vt:i4>4</vt:i4>
      </vt:variant>
      <vt:variant>
        <vt:lpstr>Тэма</vt:lpstr>
      </vt:variant>
      <vt:variant>
        <vt:i4>2</vt:i4>
      </vt:variant>
      <vt:variant>
        <vt:lpstr>Загалоўкі слайдаў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Gill Sans Nova</vt:lpstr>
      <vt:lpstr>Wingdings 3</vt:lpstr>
      <vt:lpstr>GradientVTI</vt:lpstr>
      <vt:lpstr>Іён</vt:lpstr>
      <vt:lpstr>Прэзентацыя PowerPoint</vt:lpstr>
      <vt:lpstr>Inhalt</vt:lpstr>
      <vt:lpstr>(1) Planung                             </vt:lpstr>
      <vt:lpstr>(2) Analyse       (2.1)Aufgabenstellung                             </vt:lpstr>
      <vt:lpstr>Qualitätsziele</vt:lpstr>
      <vt:lpstr>(2) Analyse  (2.2) Analysediagramm #1</vt:lpstr>
      <vt:lpstr>(2) Analyse                            (2.2) Analysediagramm #2 </vt:lpstr>
      <vt:lpstr>(3) Design                            (3.1) Technologienübersicht </vt:lpstr>
      <vt:lpstr>(3) Design  (3.2) Benutzeroberfläche </vt:lpstr>
      <vt:lpstr>(3) Design  (3.3) User Package</vt:lpstr>
      <vt:lpstr>(3) Design  (3.3) Customer Package </vt:lpstr>
      <vt:lpstr>(3) Design                            (3.4) Wine Package #1 </vt:lpstr>
      <vt:lpstr>(3) Design                            (3.4) Wine Package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147</cp:revision>
  <dcterms:created xsi:type="dcterms:W3CDTF">2021-01-25T21:38:11Z</dcterms:created>
  <dcterms:modified xsi:type="dcterms:W3CDTF">2021-02-02T09:02:07Z</dcterms:modified>
</cp:coreProperties>
</file>